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292051"/>
            <a:ext cx="9143998" cy="57276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Build &amp; Test Prep Design Review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18104</a:t>
            </a:r>
            <a:endParaRPr/>
          </a:p>
        </p:txBody>
      </p:sp>
      <p:sp>
        <p:nvSpPr>
          <p:cNvPr id="57" name="Shape 57"/>
          <p:cNvSpPr txBox="1"/>
          <p:nvPr/>
        </p:nvSpPr>
        <p:spPr>
          <a:xfrm>
            <a:off x="-722550" y="661300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ANSYS Simulation</a:t>
            </a:r>
            <a:endParaRPr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152475"/>
            <a:ext cx="8395500" cy="3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Parameters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Estimated heat generation in each of the boards, motor and battery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STP initial conditions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Conduction through the frame, mounts and electronics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Steady State simulation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Radiation from the ends of the frame, perfect insulation everywhere else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 showed that temperature was very even throughout the platform.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Hand calculations were performed to verify the over all results, and they did not match, so the model cannot be trusted.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 have been trying to figure out why, but to no avail.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Instead I have now focused my efforts on the Simscape high-level model, because that will give an idea of the overall temperature within the HAB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 will investigate further when I have time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Simscape</a:t>
            </a:r>
            <a:r>
              <a:rPr lang="en"/>
              <a:t> Simulation</a:t>
            </a:r>
            <a:endParaRPr/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152475"/>
            <a:ext cx="4527000" cy="3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 detailed thermal circuit of the entire HAB was drawn up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 basic Simscape thermal circuit was created and works as expected.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That simulation needs to have the rest of the HAB thermal </a:t>
            </a:r>
            <a:r>
              <a:rPr lang="en"/>
              <a:t>circuit</a:t>
            </a:r>
            <a:r>
              <a:rPr lang="en"/>
              <a:t> programmed into it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simulation will be complex and </a:t>
            </a:r>
            <a:r>
              <a:rPr lang="en"/>
              <a:t>iterative</a:t>
            </a:r>
            <a:r>
              <a:rPr lang="en"/>
              <a:t> because of the </a:t>
            </a:r>
            <a:r>
              <a:rPr lang="en"/>
              <a:t>enormous</a:t>
            </a:r>
            <a:r>
              <a:rPr lang="en"/>
              <a:t> amount of unknowns and and the nature of radiative heat transfer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700" y="1596625"/>
            <a:ext cx="4229351" cy="264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003285" y="-853187"/>
            <a:ext cx="5137428" cy="684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b="25048" l="0" r="1332" t="0"/>
          <a:stretch/>
        </p:blipFill>
        <p:spPr>
          <a:xfrm>
            <a:off x="2032918" y="0"/>
            <a:ext cx="507815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Simulations to Run</a:t>
            </a:r>
            <a:endParaRPr/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152475"/>
            <a:ext cx="861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 will attempt to run as many of these simulations as I can run before my attention needs to be diverted to building and preparing the HAB for launch.</a:t>
            </a:r>
            <a:endParaRPr>
              <a:solidFill>
                <a:schemeClr val="dk1"/>
              </a:solidFill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arenR"/>
            </a:pPr>
            <a:r>
              <a:rPr lang="en" sz="1600">
                <a:solidFill>
                  <a:schemeClr val="dk1"/>
                </a:solidFill>
              </a:rPr>
              <a:t>Run SS worst case hot (max radiation, insulation and heat generation)  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arenR"/>
            </a:pPr>
            <a:r>
              <a:rPr lang="en" sz="1600">
                <a:solidFill>
                  <a:schemeClr val="dk1"/>
                </a:solidFill>
              </a:rPr>
              <a:t>Run SS worst case cold (min radiation, insulation and heat generation)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arenR"/>
            </a:pPr>
            <a:r>
              <a:rPr lang="en" sz="1600">
                <a:solidFill>
                  <a:schemeClr val="dk1"/>
                </a:solidFill>
              </a:rPr>
              <a:t>Run SS best guess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arenR"/>
            </a:pPr>
            <a:r>
              <a:rPr lang="en" sz="1600">
                <a:solidFill>
                  <a:schemeClr val="dk1"/>
                </a:solidFill>
              </a:rPr>
              <a:t>Compare sensor data to SS best guess and make necessary adjustments to sim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arenR"/>
            </a:pPr>
            <a:r>
              <a:rPr lang="en" sz="1600">
                <a:solidFill>
                  <a:schemeClr val="dk1"/>
                </a:solidFill>
              </a:rPr>
              <a:t>Calculate convection coefficients for:</a:t>
            </a:r>
            <a:endParaRPr sz="1600">
              <a:solidFill>
                <a:schemeClr val="dk1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arenR"/>
            </a:pPr>
            <a:r>
              <a:rPr lang="en">
                <a:solidFill>
                  <a:schemeClr val="dk1"/>
                </a:solidFill>
              </a:rPr>
              <a:t>Natural convection inside the HAB</a:t>
            </a:r>
            <a:endParaRPr>
              <a:solidFill>
                <a:schemeClr val="dk1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arenR"/>
            </a:pPr>
            <a:r>
              <a:rPr lang="en">
                <a:solidFill>
                  <a:schemeClr val="dk1"/>
                </a:solidFill>
              </a:rPr>
              <a:t>Forced convection outside the HAB</a:t>
            </a:r>
            <a:endParaRPr>
              <a:solidFill>
                <a:schemeClr val="dk1"/>
              </a:solidFill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arenR"/>
            </a:pPr>
            <a:r>
              <a:rPr lang="en" sz="1600">
                <a:solidFill>
                  <a:schemeClr val="dk1"/>
                </a:solidFill>
              </a:rPr>
              <a:t>Run SS best guess at 10,000 ft increments including convection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arenR"/>
            </a:pPr>
            <a:r>
              <a:rPr lang="en" sz="1600">
                <a:solidFill>
                  <a:schemeClr val="dk1"/>
                </a:solidFill>
              </a:rPr>
              <a:t>Create and run transient sim </a:t>
            </a:r>
            <a:endParaRPr sz="1600">
              <a:solidFill>
                <a:schemeClr val="dk1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arenR"/>
            </a:pPr>
            <a:r>
              <a:rPr lang="en">
                <a:solidFill>
                  <a:schemeClr val="dk1"/>
                </a:solidFill>
              </a:rPr>
              <a:t>(best guess, worst case high and low)</a:t>
            </a:r>
            <a:endParaRPr>
              <a:solidFill>
                <a:schemeClr val="dk1"/>
              </a:solidFill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arenR"/>
            </a:pPr>
            <a:r>
              <a:rPr lang="en" sz="1600">
                <a:solidFill>
                  <a:schemeClr val="dk1"/>
                </a:solidFill>
              </a:rPr>
              <a:t>Run transient sim with previous teams conditions and compare results</a:t>
            </a:r>
            <a:endParaRPr sz="16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Timeline</a:t>
            </a:r>
            <a:endParaRPr/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1585350" y="1152475"/>
            <a:ext cx="331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SS worst case hot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SS worst case cold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SS best guess	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Have foam cut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Mount electronics in foam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Compare sensor data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Convection coeff. Inside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Convection coeff. Outside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Transient best guess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Transient worst case high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Transient worst case low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</a:t>
            </a:r>
            <a:r>
              <a:rPr lang="en" sz="1600">
                <a:solidFill>
                  <a:schemeClr val="dk1"/>
                </a:solidFill>
              </a:rPr>
              <a:t>ransient sim w/previous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4664625" y="1152475"/>
            <a:ext cx="189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By Feb 10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By Feb 10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By Feb 10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By Feb 10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By Feb 14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By Feb 17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By Feb 17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By Feb 17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By Feb 24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By Feb 24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By Feb 24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By Feb 24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1333600" y="4568875"/>
            <a:ext cx="54810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Bold </a:t>
            </a:r>
            <a:r>
              <a:rPr lang="en" sz="1600">
                <a:solidFill>
                  <a:schemeClr val="dk1"/>
                </a:solidFill>
              </a:rPr>
              <a:t>= Hardware &amp; construction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(cont.)</a:t>
            </a:r>
            <a:endParaRPr/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1228925" y="1152475"/>
            <a:ext cx="475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Have all electronics mounts completed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SS best guess increments including convection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ANSYS sim review and get working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SS best guess with Internal Radiation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Transient best guess with internal Radiation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All remaining finishing items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CC0000"/>
                </a:solidFill>
              </a:rPr>
              <a:t>Launch</a:t>
            </a:r>
            <a:endParaRPr b="1" sz="1600" u="sng">
              <a:solidFill>
                <a:srgbClr val="CC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5987225" y="1152475"/>
            <a:ext cx="548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By Mar 17 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By Mar 24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By ??? 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By Mar 24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By Mar 24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By Mar 31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April 1 -15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1831500" y="4568875"/>
            <a:ext cx="54810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Bold </a:t>
            </a:r>
            <a:r>
              <a:rPr lang="en" sz="1600">
                <a:solidFill>
                  <a:schemeClr val="dk1"/>
                </a:solidFill>
              </a:rPr>
              <a:t>= Hardware &amp; construction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Thermal protection</a:t>
            </a:r>
            <a:endParaRPr/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1185"/>
            <a:ext cx="9143999" cy="3711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My role is the Lead Thermal and Structural Engineer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Our team is in a unique situation because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Over the summer, I designed and built a chassis to mount the electronics to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 am now working on a thermal model for Dr. Patru as my primary assignment which involves little or no designing and building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Trying to follow the MSD schedule does not make sense for this assignment</a:t>
            </a:r>
            <a:endParaRPr/>
          </a:p>
          <a:p>
            <a: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No physical testing is planned because of a lack of access to an appropriate vacuum-capable thermal test chamber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Our team is behind schedule because we were working towards a fall launch with the old team’s system, that did not end up happening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A lot of time was wasted unfortunately working with the old system and trying to get it ready for launch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however, a lot was learned in the process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We are still trying to catch up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Chassis (for fall launch)</a:t>
            </a:r>
            <a:endParaRPr/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507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Similar design has been built and will be  populated for spring launch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Improved ease of access to electronics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Reduced rotational moment of inertia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Less power will be required of the motor to stabilize the platform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Reduced weight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Actual chassis is 77% lighter than last year’s team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Meet FAA requirements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Impact force per unit area not required in this weight class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Foam adds </a:t>
            </a:r>
            <a:r>
              <a:rPr lang="en"/>
              <a:t>buoyancy</a:t>
            </a:r>
            <a:r>
              <a:rPr lang="en"/>
              <a:t> and impact protection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Shape 70"/>
          <p:cNvPicPr preferRelativeResize="0"/>
          <p:nvPr/>
        </p:nvPicPr>
        <p:blipFill rotWithShape="1">
          <a:blip r:embed="rId3">
            <a:alphaModFix/>
          </a:blip>
          <a:srcRect b="0" l="17774" r="13035" t="0"/>
          <a:stretch/>
        </p:blipFill>
        <p:spPr>
          <a:xfrm rot="5400000">
            <a:off x="5600762" y="1254400"/>
            <a:ext cx="2963625" cy="321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Chassis  (continued)</a:t>
            </a:r>
            <a:endParaRPr/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152475"/>
            <a:ext cx="424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Electronics are hard-mounted to the metal mesh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More secure than foam mount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Heat can be easily </a:t>
            </a:r>
            <a:r>
              <a:rPr lang="en"/>
              <a:t>transferred</a:t>
            </a:r>
            <a:r>
              <a:rPr lang="en"/>
              <a:t> between hot and cold electronics, to prevent temperature extremes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Electronics are organized in a way that is balanced and reduces wire length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 nearly identical layout will be used for the final launch</a:t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 b="0" l="15433" r="0" t="0"/>
          <a:stretch/>
        </p:blipFill>
        <p:spPr>
          <a:xfrm>
            <a:off x="4886326" y="1152475"/>
            <a:ext cx="3851323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Chassis  (continued)</a:t>
            </a:r>
            <a:endParaRPr/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89050"/>
            <a:ext cx="802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 testing is planned for the chassis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 customer requirements are directly related to the chassis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Customer (Dr. Patru) fully approved the design of the chassis already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No need for change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Thermal protection</a:t>
            </a:r>
            <a:endParaRPr/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152475"/>
            <a:ext cx="429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Platform uses layered 1.25” thick </a:t>
            </a:r>
            <a:r>
              <a:rPr lang="en"/>
              <a:t>home </a:t>
            </a:r>
            <a:r>
              <a:rPr lang="en"/>
              <a:t>insulation foam to protect electronics.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Glued to the outside is a radiation shield, similar to a thermal blanket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Protects electronics from interference caused by direct solar radiation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Protects the platform from building up heat from solar radiation.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689100" y="1152475"/>
            <a:ext cx="429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cause for concern?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Last year the was no temp problem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Low temperatures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US standard temperature for 100,000 ft is -46°C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Coldest point is -56</a:t>
            </a:r>
            <a:r>
              <a:rPr lang="en"/>
              <a:t>°C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Our requirement is to stay above -40°C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High temperatures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Appears that last year’s platform stayed below 60°C internally and produced more heat than we expect to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Temperature distribution should be more even this year because of metal chassis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Thermal Modeling</a:t>
            </a:r>
            <a:endParaRPr/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152475"/>
            <a:ext cx="429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Platform uses layered 1.25” thick home insulation foam to protect electronics.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Glued to the outside is a radiation shield, similar to a thermal blanket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Protects electronics from interference caused by direct solar radiation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Protects the platform from building up heat from solar radiation.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4689100" y="1152475"/>
            <a:ext cx="429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cause for concern?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Last year the was no temp problem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Low temperatures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US standard temperature for 100,000 ft is -46°C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Coldest point is -56°C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Our requirement is to stay above -40°C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High temperatures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Appears that last year’s platform stayed below 60°C internally and produced more heat than we expect to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Temperature distribution should be more even this year because of metal chassis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the </a:t>
            </a:r>
            <a:r>
              <a:rPr lang="en"/>
              <a:t>Thermal Modeling shows the HAB will get too hot or too cold?</a:t>
            </a:r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530800"/>
            <a:ext cx="8187300" cy="30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cold: </a:t>
            </a:r>
            <a:endParaRPr/>
          </a:p>
          <a:p>
            <a:pPr indent="45720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can add hand warmers or a resistive heater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Too hot: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We can extend the metal mesh beyond the foam to reject heat as radiation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can paint the with white high IR </a:t>
            </a:r>
            <a:r>
              <a:rPr lang="en"/>
              <a:t>emittance</a:t>
            </a:r>
            <a:r>
              <a:rPr lang="en"/>
              <a:t> paint to increase heat rejection and decrease radiation </a:t>
            </a:r>
            <a:r>
              <a:rPr lang="en"/>
              <a:t>absorption</a:t>
            </a:r>
            <a:endParaRPr/>
          </a:p>
          <a:p>
            <a:pPr indent="0" lvl="0" marL="457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r>
              <a:rPr lang="en" sz="1400"/>
              <a:t>Krylon makes a readily available paint that has such properties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015" y="2412550"/>
            <a:ext cx="4343809" cy="226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Thermal Modeling Strategy</a:t>
            </a:r>
            <a:endParaRPr/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429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HAB was CAD modeled in Solidworks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lang="en"/>
              <a:t>Model was imported into ANSYS and the heat distribution throughout the chassis and electronics was simulated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Hand calculations were performed to check results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Matlab/Simulink/Simscape are being used to determine the high-level heat transfer in and out of the platform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1704" y="91175"/>
            <a:ext cx="2292117" cy="226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